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26"/>
  </p:notesMasterIdLst>
  <p:handoutMasterIdLst>
    <p:handoutMasterId r:id="rId27"/>
  </p:handoutMasterIdLst>
  <p:sldIdLst>
    <p:sldId id="1408" r:id="rId12"/>
    <p:sldId id="1416" r:id="rId13"/>
    <p:sldId id="1455" r:id="rId14"/>
    <p:sldId id="1456" r:id="rId15"/>
    <p:sldId id="1461" r:id="rId16"/>
    <p:sldId id="1467" r:id="rId17"/>
    <p:sldId id="1462" r:id="rId18"/>
    <p:sldId id="1463" r:id="rId19"/>
    <p:sldId id="1466" r:id="rId20"/>
    <p:sldId id="1464" r:id="rId21"/>
    <p:sldId id="1468" r:id="rId22"/>
    <p:sldId id="1457" r:id="rId23"/>
    <p:sldId id="1465" r:id="rId24"/>
    <p:sldId id="1454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157" autoAdjust="0"/>
  </p:normalViewPr>
  <p:slideViewPr>
    <p:cSldViewPr>
      <p:cViewPr varScale="1">
        <p:scale>
          <a:sx n="89" d="100"/>
          <a:sy n="89" d="100"/>
        </p:scale>
        <p:origin x="5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10/18/2016 3:33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10/18/2016 3:33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3:33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10/18/2016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3:40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10/18/2016 4:54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E61D2-39F9-46F1-A26E-BAEEB6B4E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860241" y="0"/>
            <a:ext cx="7581899" cy="6994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44661" y="1285609"/>
            <a:ext cx="6797478" cy="537449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 body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1187754"/>
            <a:ext cx="2809875" cy="798512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55008" y="1986266"/>
            <a:ext cx="1785161" cy="4993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644660" y="373921"/>
            <a:ext cx="6797479" cy="77244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6659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2928561"/>
            <a:ext cx="7374750" cy="3846639"/>
          </a:xfrm>
        </p:spPr>
        <p:txBody>
          <a:bodyPr lIns="182880" tIns="146304" rIns="182880" bIns="146304">
            <a:noAutofit/>
          </a:bodyPr>
          <a:lstStyle/>
          <a:p>
            <a:pPr lvl="0">
              <a:spcBef>
                <a:spcPts val="1200"/>
              </a:spcBef>
            </a:pPr>
            <a:r>
              <a:rPr lang="it-IT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Segoe UI Light"/>
              </a:rPr>
              <a:t>Visual Studio subscription (paid, MPN,  or BizSpark)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Try out different Azure services, experiment, and learn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Provision developer machines with Visual Studio VMs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Great for individual dev/test workloads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Each Visual Studio subscriber gets up to $150 per month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use for dev/test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 charge for software installed for dev and test, plus access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subscriber-only VM gallery and special dev/test rates on HDInsight, Web Apps, and Cloud Service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1056358"/>
            <a:ext cx="7374750" cy="1491455"/>
          </a:xfrm>
        </p:spPr>
        <p:txBody>
          <a:bodyPr lIns="182880" tIns="146304" rIns="182880" bIns="146304">
            <a:no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rPr>
              <a:t>Visual Studio Dev Essentials (free)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Not a Visual Studio subscriber? Get a $25 monthly Azure credit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by joining Visual Studio Dev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7071" y="274794"/>
            <a:ext cx="627770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Azure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84738" cy="69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55" y="274794"/>
            <a:ext cx="4734301" cy="3315366"/>
            <a:chOff x="79755" y="274794"/>
            <a:chExt cx="4734301" cy="3315366"/>
          </a:xfrm>
        </p:grpSpPr>
        <p:grpSp>
          <p:nvGrpSpPr>
            <p:cNvPr id="4" name="Group 3"/>
            <p:cNvGrpSpPr/>
            <p:nvPr/>
          </p:nvGrpSpPr>
          <p:grpSpPr>
            <a:xfrm>
              <a:off x="79755" y="274794"/>
              <a:ext cx="4656184" cy="3315366"/>
              <a:chOff x="79755" y="274794"/>
              <a:chExt cx="4656184" cy="331536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363622" y="2188089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4241" y="671473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23298"/>
              <a:stretch/>
            </p:blipFill>
            <p:spPr>
              <a:xfrm>
                <a:off x="387834" y="985419"/>
                <a:ext cx="1676588" cy="69778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b="22482"/>
              <a:stretch/>
            </p:blipFill>
            <p:spPr>
              <a:xfrm>
                <a:off x="2320754" y="2230466"/>
                <a:ext cx="2186402" cy="7571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9755" y="2355146"/>
                <a:ext cx="2076242" cy="869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5111" y="1731549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98396" y="3243655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3561" y="1742884"/>
                <a:ext cx="2107161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8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hours a day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70602" y="1740930"/>
                <a:ext cx="2565337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40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 load test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0177" y="2925362"/>
                <a:ext cx="1645549" cy="66479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25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HDInsight nodes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3148" y="3022345"/>
                <a:ext cx="2273974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Up to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50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websites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DB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4" y="2171670"/>
                <a:ext cx="1446881" cy="829056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74638" y="452765"/>
                <a:ext cx="1977552" cy="849463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$25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/month 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07" y="967533"/>
                <a:ext cx="1900927" cy="83455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74638" y="274794"/>
                <a:ext cx="2109086" cy="489365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 ESSENTIALS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720715"/>
              <a:ext cx="882077" cy="28531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3561" y="3713016"/>
            <a:ext cx="4530495" cy="3208734"/>
            <a:chOff x="283561" y="3713016"/>
            <a:chExt cx="4530495" cy="3208734"/>
          </a:xfrm>
        </p:grpSpPr>
        <p:sp>
          <p:nvSpPr>
            <p:cNvPr id="7" name="Rectangle 6"/>
            <p:cNvSpPr/>
            <p:nvPr/>
          </p:nvSpPr>
          <p:spPr bwMode="auto">
            <a:xfrm>
              <a:off x="283561" y="3713016"/>
              <a:ext cx="3038037" cy="1481036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PROFESSIONAL/TEST PROFESSIONAL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B0F0"/>
                    </a:gs>
                    <a:gs pos="0">
                      <a:srgbClr val="00B0F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MSDN PLATFORMS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$100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505050"/>
                    </a:gs>
                    <a:gs pos="0">
                      <a:srgbClr val="50505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ENTERPRISE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70C0"/>
                    </a:gs>
                    <a:gs pos="0">
                      <a:srgbClr val="0070C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l="56583"/>
            <a:stretch/>
          </p:blipFill>
          <p:spPr>
            <a:xfrm>
              <a:off x="2275027" y="3856636"/>
              <a:ext cx="2169583" cy="30651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3912318"/>
              <a:ext cx="882077" cy="285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5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" grpId="0"/>
      <p:bldP spid="2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230e9df3-be65-4c73-a93b-d1236ebd677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8ff673fc-3231-4e3a-893b-6d7f7cd32766"/>
    <ds:schemaRef ds:uri="01c77077-aee4-4b5f-bd4e-9cd40a6fff29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240</TotalTime>
  <Words>513</Words>
  <Application>Microsoft Office PowerPoint</Application>
  <PresentationFormat>Custom</PresentationFormat>
  <Paragraphs>76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Continuous Deployment  with Git</vt:lpstr>
      <vt:lpstr>CLI</vt:lpstr>
      <vt:lpstr>CLI 2.0 (Preview)</vt:lpstr>
      <vt:lpstr>PowerPoint Presentation</vt:lpstr>
      <vt:lpstr>Announcing Azure Command-Line Interface (CLI) 2.0 Preview</vt:lpstr>
      <vt:lpstr>Goals for the new release</vt:lpstr>
      <vt:lpstr>Installation Walkthrough: Bash on Windows</vt:lpstr>
      <vt:lpstr>Demo</vt:lpstr>
      <vt:lpstr>PowerPoint Presentation</vt:lpstr>
      <vt:lpstr>Visual Studio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13</cp:revision>
  <dcterms:created xsi:type="dcterms:W3CDTF">2016-09-26T14:58:45Z</dcterms:created>
  <dcterms:modified xsi:type="dcterms:W3CDTF">2016-10-19T00:49:23Z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